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96" d="100"/>
          <a:sy n="96" d="100"/>
        </p:scale>
        <p:origin x="11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6/26/2025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6/26/2025</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6/26/2025</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2026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2025-06-26T13:03:06Z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