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handoutMasterIdLst>
    <p:handoutMasterId r:id="rId15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837"/>
    <a:srgbClr val="FF6737"/>
    <a:srgbClr val="FB4F4F"/>
    <a:srgbClr val="3C2158"/>
    <a:srgbClr val="21409A"/>
    <a:srgbClr val="27348B"/>
    <a:srgbClr val="034DA2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5E953-E22A-43B0-8DBC-664B52E4732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7EE2-E1D0-47E0-996B-9FE6BE31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0A4D7-7A02-B43A-6C21-C6FA76E9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latin typeface="Scandia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78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6737"/>
              </a:buClr>
              <a:defRPr sz="2400">
                <a:latin typeface="Scandia" panose="020B0603050000020004" pitchFamily="34" charset="0"/>
              </a:defRPr>
            </a:lvl1pPr>
            <a:lvl2pPr>
              <a:buClr>
                <a:srgbClr val="FF6737"/>
              </a:buClr>
              <a:defRPr sz="2000">
                <a:latin typeface="Scandia" panose="020B0603050000020004" pitchFamily="34" charset="0"/>
              </a:defRPr>
            </a:lvl2pPr>
            <a:lvl3pPr>
              <a:buClr>
                <a:srgbClr val="FF6737"/>
              </a:buClr>
              <a:defRPr sz="1800">
                <a:latin typeface="Scandia" panose="020B0603050000020004" pitchFamily="34" charset="0"/>
              </a:defRPr>
            </a:lvl3pPr>
            <a:lvl4pPr>
              <a:buClr>
                <a:srgbClr val="FF6737"/>
              </a:buClr>
              <a:defRPr sz="1600">
                <a:latin typeface="Scandia" panose="020B0603050000020004" pitchFamily="34" charset="0"/>
              </a:defRPr>
            </a:lvl4pPr>
            <a:lvl5pPr>
              <a:buClr>
                <a:srgbClr val="FF6737"/>
              </a:buClr>
              <a:defRPr sz="1600">
                <a:latin typeface="Scandia" panose="020B060305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latin typeface="Scandia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1164772"/>
            <a:ext cx="11458832" cy="50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C215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673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microsoft.com/en-us/p/windows-voice-recorder/9wzdncrfhwkn?activetab=pivot:overview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upport.apple.com/en-il/guide/voice-memos/vmaa4b813415/ma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lay.google.com/store/apps/details?id=com.media.bestrecorder.audiorecorder&amp;hl=en_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28E15E-B11E-4249-443C-3649DA8211E1}"/>
              </a:ext>
            </a:extLst>
          </p:cNvPr>
          <p:cNvSpPr/>
          <p:nvPr/>
        </p:nvSpPr>
        <p:spPr>
          <a:xfrm>
            <a:off x="369651" y="680203"/>
            <a:ext cx="4702681" cy="1890470"/>
          </a:xfrm>
          <a:prstGeom prst="roundRect">
            <a:avLst/>
          </a:prstGeom>
          <a:solidFill>
            <a:srgbClr val="FF6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GB" sz="4400" b="1" dirty="0"/>
              <a:t>How to record your voice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err="1">
                <a:solidFill>
                  <a:schemeClr val="bg1"/>
                </a:solidFill>
              </a:rPr>
              <a:t>ePoster</a:t>
            </a:r>
            <a:r>
              <a:rPr lang="en-US" sz="2400" dirty="0">
                <a:solidFill>
                  <a:schemeClr val="bg1"/>
                </a:solidFill>
              </a:rPr>
              <a:t> MP3 Podcast</a:t>
            </a:r>
          </a:p>
        </p:txBody>
      </p:sp>
    </p:spTree>
    <p:extLst>
      <p:ext uri="{BB962C8B-B14F-4D97-AF65-F5344CB8AC3E}">
        <p14:creationId xmlns:p14="http://schemas.microsoft.com/office/powerpoint/2010/main" val="36046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66B11-514E-DB92-FFF3-223BC1CA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B144A0-3D63-D9A2-50B9-C84C98C2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164771"/>
            <a:ext cx="7677742" cy="5236029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4</a:t>
            </a:r>
            <a:r>
              <a:rPr lang="en-GB" dirty="0">
                <a:latin typeface="+mn-lt"/>
              </a:rPr>
              <a:t>: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Save the voice recording and give it a name. </a:t>
            </a:r>
            <a:br>
              <a:rPr lang="en-US" spc="-5" dirty="0">
                <a:latin typeface="+mn-lt"/>
                <a:ea typeface="Calibri" panose="020F0502020204030204" pitchFamily="34" charset="0"/>
              </a:rPr>
            </a:br>
            <a:r>
              <a:rPr lang="en-US" sz="2000" spc="-5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Please note that you may NOT save the file name with characters, symbols or spaces – use only text.</a:t>
            </a:r>
          </a:p>
          <a:p>
            <a:endParaRPr lang="en-US" b="1" spc="-5" dirty="0">
              <a:solidFill>
                <a:srgbClr val="C00000"/>
              </a:solidFill>
              <a:latin typeface="+mn-lt"/>
            </a:endParaRPr>
          </a:p>
          <a:p>
            <a:r>
              <a:rPr lang="en-GB" b="1" dirty="0">
                <a:latin typeface="+mn-lt"/>
              </a:rPr>
              <a:t>Step 5: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Share the Voice Recording </a:t>
            </a:r>
            <a:br>
              <a:rPr lang="en-US" spc="-5" dirty="0">
                <a:latin typeface="+mn-lt"/>
                <a:ea typeface="Calibri" panose="020F0502020204030204" pitchFamily="34" charset="0"/>
              </a:rPr>
            </a:br>
            <a:r>
              <a:rPr lang="en-US" spc="-5" dirty="0">
                <a:latin typeface="+mn-lt"/>
                <a:ea typeface="Calibri" panose="020F0502020204030204" pitchFamily="34" charset="0"/>
              </a:rPr>
              <a:t>from your iPhone.</a:t>
            </a: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465426-CF8C-13C5-1FC4-8570DF7E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Record with an iPhone/iPad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72C73-5448-0F0A-FB99-A0A18CA703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3849" r="-1005" b="40051"/>
          <a:stretch/>
        </p:blipFill>
        <p:spPr bwMode="auto">
          <a:xfrm>
            <a:off x="8548843" y="736096"/>
            <a:ext cx="2108474" cy="161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hare a recorded audio or voice memo from iPhone">
            <a:extLst>
              <a:ext uri="{FF2B5EF4-FFF2-40B4-BE49-F238E27FC236}">
                <a16:creationId xmlns:a16="http://schemas.microsoft.com/office/drawing/2014/main" id="{8C27FD0C-3345-032D-7606-D7D936CF6B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22" y="2557243"/>
            <a:ext cx="202501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E73D0-FD12-1AEA-1FDD-6D1FA4D541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42" y="2531613"/>
            <a:ext cx="2108474" cy="362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8B97528-6AE0-764B-598E-A992754EA93C}"/>
              </a:ext>
            </a:extLst>
          </p:cNvPr>
          <p:cNvSpPr/>
          <p:nvPr/>
        </p:nvSpPr>
        <p:spPr>
          <a:xfrm>
            <a:off x="7776399" y="4020869"/>
            <a:ext cx="704262" cy="673197"/>
          </a:xfrm>
          <a:prstGeom prst="rightArrow">
            <a:avLst/>
          </a:prstGeom>
          <a:solidFill>
            <a:srgbClr val="FD6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7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03" y="1164772"/>
            <a:ext cx="9411652" cy="50121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Using a Windows 10 computer to record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Using a Mac computer to record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Record with an Android phone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Record with an iPhone/iPad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We recommend using a computer with a headset attached to it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If you don’t have a headset, and you are using the internal microphone of your computer, please be as close as possible to your laptop and speak in a loud, clear voice.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Please avoid moving when you are recording to prevent volume differences and noises during your recording.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Contents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F99CB-853D-1AAB-9BAB-B1EC6E3147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14" y="3533489"/>
            <a:ext cx="2161585" cy="19674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C76D8F-B8BF-E733-9D23-443EC306F354}"/>
              </a:ext>
            </a:extLst>
          </p:cNvPr>
          <p:cNvSpPr/>
          <p:nvPr/>
        </p:nvSpPr>
        <p:spPr>
          <a:xfrm>
            <a:off x="9564915" y="917203"/>
            <a:ext cx="2161584" cy="2263876"/>
          </a:xfrm>
          <a:prstGeom prst="ellipse">
            <a:avLst/>
          </a:prstGeom>
          <a:solidFill>
            <a:srgbClr val="FD6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D4D8F6-187E-6948-D82F-351637698E52}"/>
              </a:ext>
            </a:extLst>
          </p:cNvPr>
          <p:cNvSpPr/>
          <p:nvPr/>
        </p:nvSpPr>
        <p:spPr>
          <a:xfrm>
            <a:off x="8792308" y="1424112"/>
            <a:ext cx="2043803" cy="2109377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0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7B8CC-A26E-B283-EAD8-FCB30FFE7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A76ACE-2E83-1832-DD2A-AF788A8B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2"/>
            <a:ext cx="11007539" cy="501219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1</a:t>
            </a:r>
            <a:r>
              <a:rPr lang="en-GB" dirty="0">
                <a:latin typeface="+mn-lt"/>
              </a:rPr>
              <a:t>: Click </a:t>
            </a:r>
            <a:r>
              <a:rPr lang="en-GB" b="1" dirty="0">
                <a:latin typeface="+mn-lt"/>
              </a:rPr>
              <a:t>Start</a:t>
            </a:r>
            <a:r>
              <a:rPr lang="en-GB" dirty="0">
                <a:latin typeface="+mn-lt"/>
              </a:rPr>
              <a:t> and then select Microsoft Store.</a:t>
            </a:r>
          </a:p>
          <a:p>
            <a:r>
              <a:rPr lang="en-GB" b="1" dirty="0">
                <a:latin typeface="+mn-lt"/>
              </a:rPr>
              <a:t>Step 2:</a:t>
            </a:r>
            <a:r>
              <a:rPr lang="en-GB" dirty="0">
                <a:latin typeface="+mn-lt"/>
              </a:rPr>
              <a:t> Search for Windows Voice Recorder and click the app in the search result.</a:t>
            </a:r>
          </a:p>
          <a:p>
            <a:r>
              <a:rPr lang="en-GB" b="1" dirty="0">
                <a:latin typeface="+mn-lt"/>
              </a:rPr>
              <a:t>Step 3: </a:t>
            </a:r>
            <a:r>
              <a:rPr lang="en-GB" dirty="0">
                <a:latin typeface="+mn-lt"/>
              </a:rPr>
              <a:t>Click </a:t>
            </a:r>
            <a:r>
              <a:rPr lang="en-GB" b="1" dirty="0">
                <a:latin typeface="+mn-lt"/>
              </a:rPr>
              <a:t>Get</a:t>
            </a:r>
            <a:r>
              <a:rPr lang="en-GB" dirty="0">
                <a:latin typeface="+mn-lt"/>
              </a:rPr>
              <a:t> to download Voice Recorder.   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Or you can download the app directly </a:t>
            </a:r>
            <a:r>
              <a:rPr lang="en-GB" dirty="0">
                <a:latin typeface="+mn-lt"/>
                <a:hlinkClick r:id="rId2"/>
              </a:rPr>
              <a:t>Click here</a:t>
            </a:r>
            <a:endParaRPr lang="en-US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spc="-5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Once you download Voice Recorder, it will be automatically </a:t>
            </a:r>
          </a:p>
          <a:p>
            <a:pPr marL="0" indent="0">
              <a:buNone/>
            </a:pPr>
            <a:r>
              <a:rPr lang="en-US" sz="2000" spc="-5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installed and then you can use it to record your audio.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F84A4-A782-8B71-8C2E-A2DEF685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Using a Windows 10 Computer to Record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 descr="קוד רשיון - Windows 10 - Windows 10">
            <a:extLst>
              <a:ext uri="{FF2B5EF4-FFF2-40B4-BE49-F238E27FC236}">
                <a16:creationId xmlns:a16="http://schemas.microsoft.com/office/drawing/2014/main" id="{014B5EB8-3955-BFD6-1C27-6120AF1D2B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776" y="89932"/>
            <a:ext cx="1290048" cy="15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C100F8-EFE6-5009-B1F7-040C3C34C58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7"/>
          <a:stretch/>
        </p:blipFill>
        <p:spPr bwMode="auto">
          <a:xfrm>
            <a:off x="7329266" y="2341857"/>
            <a:ext cx="4444473" cy="2877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6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B6E7F-B9EE-154E-6697-F8BE7BBB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0064E-892C-3C17-3224-B528E4A4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2"/>
            <a:ext cx="11007539" cy="501219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4: </a:t>
            </a:r>
            <a:r>
              <a:rPr lang="en-GB" dirty="0">
                <a:latin typeface="+mn-lt"/>
              </a:rPr>
              <a:t>To make your vocal recording, be sure to connect a microphone and follow these steps.  Click </a:t>
            </a:r>
            <a:r>
              <a:rPr lang="en-GB" b="1" dirty="0">
                <a:latin typeface="+mn-lt"/>
              </a:rPr>
              <a:t>Start </a:t>
            </a:r>
            <a:r>
              <a:rPr lang="en-GB" dirty="0">
                <a:latin typeface="+mn-lt"/>
              </a:rPr>
              <a:t>and type </a:t>
            </a:r>
            <a:r>
              <a:rPr lang="en-GB" b="1" dirty="0">
                <a:latin typeface="+mn-lt"/>
              </a:rPr>
              <a:t>Voice Recorder </a:t>
            </a:r>
            <a:r>
              <a:rPr lang="en-GB" dirty="0">
                <a:latin typeface="+mn-lt"/>
              </a:rPr>
              <a:t>in the search box. Then click the app to open it.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5: </a:t>
            </a:r>
            <a:r>
              <a:rPr lang="en-GB" dirty="0">
                <a:latin typeface="+mn-lt"/>
              </a:rPr>
              <a:t>Click the </a:t>
            </a:r>
            <a:r>
              <a:rPr lang="en-GB" b="1" dirty="0">
                <a:latin typeface="+mn-lt"/>
              </a:rPr>
              <a:t>Record</a:t>
            </a:r>
            <a:r>
              <a:rPr lang="en-GB" dirty="0">
                <a:latin typeface="+mn-lt"/>
              </a:rPr>
              <a:t> button or press </a:t>
            </a:r>
            <a:r>
              <a:rPr lang="en-GB" b="1" dirty="0">
                <a:latin typeface="+mn-lt"/>
              </a:rPr>
              <a:t>Ctrl + R </a:t>
            </a:r>
            <a:r>
              <a:rPr lang="en-GB" dirty="0">
                <a:latin typeface="+mn-lt"/>
              </a:rPr>
              <a:t>to start recording.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6: </a:t>
            </a:r>
            <a:r>
              <a:rPr lang="en-GB" dirty="0">
                <a:latin typeface="+mn-lt"/>
              </a:rPr>
              <a:t>Click the </a:t>
            </a:r>
            <a:r>
              <a:rPr lang="en-GB" b="1" dirty="0">
                <a:latin typeface="+mn-lt"/>
              </a:rPr>
              <a:t>Stop </a:t>
            </a:r>
            <a:r>
              <a:rPr lang="en-GB" dirty="0">
                <a:latin typeface="+mn-lt"/>
              </a:rPr>
              <a:t>button to finish recording when you have completed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your recording.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3D0F2-15D2-8617-5872-EBC38A0B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Using a Windows 10 Computer to Record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096C43-D18C-BCEA-A3EF-B1C5287F0063}"/>
              </a:ext>
            </a:extLst>
          </p:cNvPr>
          <p:cNvSpPr/>
          <p:nvPr/>
        </p:nvSpPr>
        <p:spPr>
          <a:xfrm>
            <a:off x="9177584" y="2335237"/>
            <a:ext cx="916940" cy="995289"/>
          </a:xfrm>
          <a:prstGeom prst="ellipse">
            <a:avLst/>
          </a:prstGeom>
          <a:blipFill>
            <a:blip r:embed="rId2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A8A27C-8007-0E9D-7180-BDB8B3329EE0}"/>
              </a:ext>
            </a:extLst>
          </p:cNvPr>
          <p:cNvSpPr/>
          <p:nvPr/>
        </p:nvSpPr>
        <p:spPr>
          <a:xfrm>
            <a:off x="10299526" y="3330526"/>
            <a:ext cx="916939" cy="995289"/>
          </a:xfrm>
          <a:prstGeom prst="ellipse">
            <a:avLst/>
          </a:prstGeom>
          <a:blipFill>
            <a:blip r:embed="rId3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48BE1-B1A0-E0DE-FD53-6BA9F718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6009F-3D19-D716-3732-DD3FB106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2"/>
            <a:ext cx="11007539" cy="52118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7: </a:t>
            </a:r>
            <a:r>
              <a:rPr lang="en-GB" dirty="0">
                <a:latin typeface="+mn-lt"/>
              </a:rPr>
              <a:t>In Windows Voice Recorder, all recordings will be listed in the </a:t>
            </a:r>
            <a:r>
              <a:rPr lang="en-GB" b="1" dirty="0">
                <a:latin typeface="+mn-lt"/>
              </a:rPr>
              <a:t>left panel</a:t>
            </a:r>
            <a:r>
              <a:rPr lang="en-GB" dirty="0">
                <a:latin typeface="+mn-lt"/>
              </a:rPr>
              <a:t>. </a:t>
            </a: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B64FC-67AD-F572-1448-A4A3F9D8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Using a Windows 10 Computer to Record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6B6AD-07B3-D970-DEE4-A13B46A38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95" y="1685954"/>
            <a:ext cx="6114199" cy="36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F95D0FC-581F-6606-A3BD-1D0D3B0B7A0C}"/>
              </a:ext>
            </a:extLst>
          </p:cNvPr>
          <p:cNvSpPr txBox="1">
            <a:spLocks/>
          </p:cNvSpPr>
          <p:nvPr/>
        </p:nvSpPr>
        <p:spPr>
          <a:xfrm>
            <a:off x="370703" y="1685954"/>
            <a:ext cx="5365864" cy="474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n-lt"/>
              </a:rPr>
              <a:t>If you want to check the audio you have recorded, select it from the panel and click the </a:t>
            </a:r>
            <a:r>
              <a:rPr lang="en-GB" b="1" dirty="0">
                <a:latin typeface="+mn-lt"/>
              </a:rPr>
              <a:t>Play</a:t>
            </a:r>
            <a:r>
              <a:rPr lang="en-GB" dirty="0">
                <a:latin typeface="+mn-lt"/>
              </a:rPr>
              <a:t> button.</a:t>
            </a:r>
          </a:p>
          <a:p>
            <a:r>
              <a:rPr lang="en-GB" b="1" dirty="0">
                <a:latin typeface="+mn-lt"/>
              </a:rPr>
              <a:t>Step 8</a:t>
            </a:r>
            <a:r>
              <a:rPr lang="en-GB" dirty="0">
                <a:latin typeface="+mn-lt"/>
              </a:rPr>
              <a:t>: The audio file will usually be stored in the </a:t>
            </a:r>
            <a:r>
              <a:rPr lang="en-GB" b="1" dirty="0">
                <a:latin typeface="+mn-lt"/>
              </a:rPr>
              <a:t>Documents folder </a:t>
            </a:r>
            <a:r>
              <a:rPr lang="en-GB" dirty="0">
                <a:latin typeface="+mn-lt"/>
              </a:rPr>
              <a:t>&gt; Sound Recording.</a:t>
            </a:r>
          </a:p>
          <a:p>
            <a:r>
              <a:rPr lang="en-GB" dirty="0">
                <a:latin typeface="+mn-lt"/>
              </a:rPr>
              <a:t>Please rename the file. Ensure there are no characters, symbols or spaces – only text in the file name.</a:t>
            </a:r>
          </a:p>
          <a:p>
            <a:r>
              <a:rPr lang="en-GB" dirty="0">
                <a:latin typeface="+mn-lt"/>
              </a:rPr>
              <a:t>You can also </a:t>
            </a:r>
            <a:r>
              <a:rPr lang="en-GB" b="1" dirty="0">
                <a:latin typeface="+mn-lt"/>
              </a:rPr>
              <a:t>right click </a:t>
            </a:r>
            <a:r>
              <a:rPr lang="en-GB" dirty="0">
                <a:latin typeface="+mn-lt"/>
              </a:rPr>
              <a:t>on the recording in the Voice Recorder app and choose open file location to find your audio file.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5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03FC-7F8B-3EBD-BAEA-BA67EC17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EBB69-086E-32DC-397F-DB020BCD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1"/>
            <a:ext cx="11007539" cy="238068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You can record audio on a Mac with this method, using either a built-in microphone or an external mic.</a:t>
            </a:r>
          </a:p>
          <a:p>
            <a:r>
              <a:rPr lang="en-GB" b="1" dirty="0">
                <a:latin typeface="+mn-lt"/>
              </a:rPr>
              <a:t>Step 1: </a:t>
            </a:r>
            <a:r>
              <a:rPr lang="en-GB" dirty="0">
                <a:latin typeface="+mn-lt"/>
              </a:rPr>
              <a:t>Open </a:t>
            </a:r>
            <a:r>
              <a:rPr lang="en-GB" b="1" dirty="0">
                <a:latin typeface="+mn-lt"/>
              </a:rPr>
              <a:t>QuickTime Player</a:t>
            </a:r>
            <a:r>
              <a:rPr lang="en-GB" dirty="0">
                <a:latin typeface="+mn-lt"/>
              </a:rPr>
              <a:t>, found in the /Applications/ folder.</a:t>
            </a:r>
          </a:p>
          <a:p>
            <a:r>
              <a:rPr lang="en-GB" b="1" dirty="0">
                <a:latin typeface="+mn-lt"/>
              </a:rPr>
              <a:t>Step 2: </a:t>
            </a:r>
            <a:r>
              <a:rPr lang="en-GB" dirty="0">
                <a:latin typeface="+mn-lt"/>
              </a:rPr>
              <a:t>Click the </a:t>
            </a:r>
            <a:r>
              <a:rPr lang="en-GB" b="1" dirty="0">
                <a:latin typeface="+mn-lt"/>
              </a:rPr>
              <a:t>File </a:t>
            </a:r>
            <a:r>
              <a:rPr lang="en-GB" dirty="0">
                <a:latin typeface="+mn-lt"/>
              </a:rPr>
              <a:t>menu and choose </a:t>
            </a:r>
            <a:r>
              <a:rPr lang="en-GB" b="1" dirty="0">
                <a:latin typeface="+mn-lt"/>
              </a:rPr>
              <a:t>New Audio Recording</a:t>
            </a:r>
            <a:r>
              <a:rPr lang="en-GB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52A05B-0E16-206B-940A-51E968FE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Using a Mac Computer to Record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459EA50-825C-6879-7C3F-E3B0A9496227}"/>
              </a:ext>
            </a:extLst>
          </p:cNvPr>
          <p:cNvSpPr txBox="1">
            <a:spLocks/>
          </p:cNvSpPr>
          <p:nvPr/>
        </p:nvSpPr>
        <p:spPr>
          <a:xfrm>
            <a:off x="5564613" y="2991896"/>
            <a:ext cx="5365864" cy="1682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+mn-lt"/>
              </a:rPr>
              <a:t>Step 3: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Click the red (o) </a:t>
            </a:r>
            <a:r>
              <a:rPr lang="en-US" b="1" spc="-5" dirty="0">
                <a:latin typeface="+mn-lt"/>
                <a:ea typeface="Calibri" panose="020F0502020204030204" pitchFamily="34" charset="0"/>
              </a:rPr>
              <a:t>Record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button to start recording audio from the default microphone source. </a:t>
            </a:r>
            <a:r>
              <a:rPr lang="en-US" spc="-5" dirty="0">
                <a:latin typeface="+mn-lt"/>
              </a:rPr>
              <a:t>When finished, click the same button to stop the recording.</a:t>
            </a:r>
            <a:endParaRPr lang="en-US" dirty="0">
              <a:latin typeface="+mn-lt"/>
            </a:endParaRPr>
          </a:p>
        </p:txBody>
      </p:sp>
      <p:pic>
        <p:nvPicPr>
          <p:cNvPr id="8" name="Picture 7" descr="Create a new sound / audio recording">
            <a:extLst>
              <a:ext uri="{FF2B5EF4-FFF2-40B4-BE49-F238E27FC236}">
                <a16:creationId xmlns:a16="http://schemas.microsoft.com/office/drawing/2014/main" id="{111DF5BA-EE81-73A9-FC99-2FF84161B70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5"/>
          <a:stretch/>
        </p:blipFill>
        <p:spPr bwMode="auto">
          <a:xfrm>
            <a:off x="632382" y="2885871"/>
            <a:ext cx="4205446" cy="255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cord Sound on a Mac with QuickTime Recorder">
            <a:extLst>
              <a:ext uri="{FF2B5EF4-FFF2-40B4-BE49-F238E27FC236}">
                <a16:creationId xmlns:a16="http://schemas.microsoft.com/office/drawing/2014/main" id="{5BCB6694-2800-ACF7-9B71-799438E68DC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4219"/>
          <a:stretch/>
        </p:blipFill>
        <p:spPr bwMode="auto">
          <a:xfrm>
            <a:off x="5883341" y="4674047"/>
            <a:ext cx="3464218" cy="124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76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2996-8493-E2C1-E904-C159E170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9E97F-3E3C-899F-F778-D9FF550C2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1"/>
            <a:ext cx="11007539" cy="5236029"/>
          </a:xfrm>
        </p:spPr>
        <p:txBody>
          <a:bodyPr>
            <a:normAutofit/>
          </a:bodyPr>
          <a:lstStyle/>
          <a:p>
            <a:r>
              <a:rPr lang="en-GB" b="1">
                <a:latin typeface="+mn-lt"/>
              </a:rPr>
              <a:t>Step 4: </a:t>
            </a:r>
            <a:r>
              <a:rPr lang="en-GB">
                <a:latin typeface="+mn-lt"/>
              </a:rPr>
              <a:t>Go to the </a:t>
            </a:r>
            <a:r>
              <a:rPr lang="en-GB" b="1">
                <a:latin typeface="+mn-lt"/>
              </a:rPr>
              <a:t>File</a:t>
            </a:r>
            <a:r>
              <a:rPr lang="en-GB">
                <a:latin typeface="+mn-lt"/>
              </a:rPr>
              <a:t> menu and select </a:t>
            </a:r>
            <a:r>
              <a:rPr lang="en-GB" b="1">
                <a:latin typeface="+mn-lt"/>
              </a:rPr>
              <a:t>Save</a:t>
            </a:r>
            <a:r>
              <a:rPr lang="en-GB">
                <a:latin typeface="+mn-lt"/>
              </a:rPr>
              <a:t>. Name the file and choose your file location. </a:t>
            </a:r>
          </a:p>
          <a:p>
            <a:r>
              <a:rPr lang="en-GB">
                <a:solidFill>
                  <a:srgbClr val="C00000"/>
                </a:solidFill>
                <a:latin typeface="+mn-lt"/>
              </a:rPr>
              <a:t>Please note that you may NOT save the file name with any characters, symbols or spaces – only text.</a:t>
            </a: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endParaRPr lang="en-GB">
              <a:latin typeface="+mn-lt"/>
            </a:endParaRPr>
          </a:p>
          <a:p>
            <a:endParaRPr lang="en-GB">
              <a:latin typeface="+mn-lt"/>
            </a:endParaRPr>
          </a:p>
          <a:p>
            <a:pPr marL="0" indent="0">
              <a:buNone/>
            </a:pPr>
            <a:br>
              <a:rPr lang="en-GB">
                <a:latin typeface="+mn-lt"/>
              </a:rPr>
            </a:br>
            <a:endParaRPr lang="en-GB">
              <a:latin typeface="+mn-lt"/>
            </a:endParaRPr>
          </a:p>
          <a:p>
            <a:r>
              <a:rPr lang="en-GB">
                <a:latin typeface="+mn-lt"/>
              </a:rPr>
              <a:t>Another option for recording in Mac OS can be found online here: </a:t>
            </a:r>
            <a:r>
              <a:rPr lang="en-GB">
                <a:latin typeface="+mn-lt"/>
                <a:hlinkClick r:id="rId2"/>
              </a:rPr>
              <a:t>Click here</a:t>
            </a:r>
            <a:endParaRPr lang="en-GB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7DA42-1494-96BA-849C-1E87F266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+mn-lt"/>
              </a:rPr>
              <a:t>Using a Mac Computer to Record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 descr="Saving recorded sound file in Mac OS X">
            <a:extLst>
              <a:ext uri="{FF2B5EF4-FFF2-40B4-BE49-F238E27FC236}">
                <a16:creationId xmlns:a16="http://schemas.microsoft.com/office/drawing/2014/main" id="{C992C1BE-C7C4-A101-23F9-DA1C7738A17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9899" r="12755" b="10259"/>
          <a:stretch/>
        </p:blipFill>
        <p:spPr bwMode="auto">
          <a:xfrm>
            <a:off x="3092355" y="2802554"/>
            <a:ext cx="4536744" cy="20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07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5CB15-B301-2562-F427-39985F71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D8C03-345E-35FA-B6B6-BDAC7C5C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164771"/>
            <a:ext cx="5725298" cy="5236029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This method should only be used if the method of using a computer is not possible.</a:t>
            </a:r>
          </a:p>
          <a:p>
            <a:r>
              <a:rPr lang="en-GB" dirty="0">
                <a:latin typeface="+mn-lt"/>
              </a:rPr>
              <a:t>To record using your phone you can use the app </a:t>
            </a:r>
            <a:r>
              <a:rPr lang="en-GB" b="1" dirty="0">
                <a:latin typeface="+mn-lt"/>
              </a:rPr>
              <a:t>Voice Recorder</a:t>
            </a:r>
            <a:r>
              <a:rPr lang="en-GB" dirty="0">
                <a:latin typeface="+mn-lt"/>
              </a:rPr>
              <a:t>, available for free on Google Play via this link: </a:t>
            </a:r>
            <a:r>
              <a:rPr lang="en-GB" dirty="0">
                <a:latin typeface="+mn-lt"/>
                <a:hlinkClick r:id="rId2"/>
              </a:rPr>
              <a:t>Click here</a:t>
            </a:r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1: </a:t>
            </a:r>
            <a:r>
              <a:rPr lang="en-GB" dirty="0">
                <a:latin typeface="+mn-lt"/>
              </a:rPr>
              <a:t>Click the recording button to record your voice:</a:t>
            </a:r>
          </a:p>
          <a:p>
            <a:r>
              <a:rPr lang="en-US" b="1" spc="-5" dirty="0">
                <a:latin typeface="+mn-lt"/>
                <a:ea typeface="Calibri" panose="020F0502020204030204" pitchFamily="34" charset="0"/>
              </a:rPr>
              <a:t>Step 2: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 After you finish recording, we recommend you select </a:t>
            </a:r>
            <a:r>
              <a:rPr lang="en-US" b="1" spc="-5" dirty="0">
                <a:latin typeface="+mn-lt"/>
                <a:ea typeface="Calibri" panose="020F0502020204030204" pitchFamily="34" charset="0"/>
              </a:rPr>
              <a:t>Share File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 and send it to your own email and then save it in a convenient location. </a:t>
            </a:r>
            <a:br>
              <a:rPr lang="en-US" spc="-5" dirty="0">
                <a:latin typeface="+mn-lt"/>
                <a:ea typeface="Calibri" panose="020F0502020204030204" pitchFamily="34" charset="0"/>
              </a:rPr>
            </a:br>
            <a:endParaRPr lang="en-GB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3BCD31-2C2B-0516-6D75-C58597A2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Recording with an Android Phone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63B48-0B15-83F9-CF48-AFA62FC36C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11284" y="1608822"/>
            <a:ext cx="2277874" cy="39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1EB51-7F31-BCC5-7A28-029ED72F55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25" y="1608822"/>
            <a:ext cx="2277874" cy="39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91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9FED6-958C-E030-906B-734FA7B7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A86E18-5FD1-3E6A-498F-A89B9A18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164771"/>
            <a:ext cx="8324724" cy="5236029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1</a:t>
            </a:r>
            <a:r>
              <a:rPr lang="en-GB" dirty="0">
                <a:latin typeface="+mn-lt"/>
              </a:rPr>
              <a:t>: Open the Voice Memos app located on the iPhone/iPad.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2: </a:t>
            </a:r>
            <a:r>
              <a:rPr lang="en-GB" dirty="0">
                <a:latin typeface="+mn-lt"/>
              </a:rPr>
              <a:t>Tap the red record button to start recording your voice or audio. Tap the same button again when finished, in order to stop recording.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3: </a:t>
            </a:r>
            <a:r>
              <a:rPr lang="en-GB" dirty="0">
                <a:latin typeface="+mn-lt"/>
              </a:rPr>
              <a:t>When satisfied with the recording, tap Done.</a:t>
            </a: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A32BCA-E5FB-3CE9-31E5-817B0DBD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Record with an iPhone/iPad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 descr="Voice Memos app on iPhone">
            <a:extLst>
              <a:ext uri="{FF2B5EF4-FFF2-40B4-BE49-F238E27FC236}">
                <a16:creationId xmlns:a16="http://schemas.microsoft.com/office/drawing/2014/main" id="{06354B02-D514-1B86-6498-936C0A307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95" y="1107066"/>
            <a:ext cx="1078593" cy="10550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Record voice or audio with iPhone Voice Memos">
            <a:extLst>
              <a:ext uri="{FF2B5EF4-FFF2-40B4-BE49-F238E27FC236}">
                <a16:creationId xmlns:a16="http://schemas.microsoft.com/office/drawing/2014/main" id="{3991E175-1289-8C59-BCF6-4497CC1F9C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80"/>
          <a:stretch/>
        </p:blipFill>
        <p:spPr bwMode="auto">
          <a:xfrm>
            <a:off x="9062496" y="2493904"/>
            <a:ext cx="2291303" cy="26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omplete the voice recording">
            <a:extLst>
              <a:ext uri="{FF2B5EF4-FFF2-40B4-BE49-F238E27FC236}">
                <a16:creationId xmlns:a16="http://schemas.microsoft.com/office/drawing/2014/main" id="{AC94F8B2-D24E-B012-CC1A-260205ED4FF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7" b="23571"/>
          <a:stretch/>
        </p:blipFill>
        <p:spPr bwMode="auto">
          <a:xfrm>
            <a:off x="5448022" y="4347437"/>
            <a:ext cx="2291303" cy="166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255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6E271-9080-4B4D-A6FC-469A1362CF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4D69663F-FC59-4122-BAF9-16EEAE097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38D48-E1C2-4E55-9D2B-023F42B3A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723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Scandia</vt:lpstr>
      <vt:lpstr>Office Theme</vt:lpstr>
      <vt:lpstr>PowerPoint Presentation</vt:lpstr>
      <vt:lpstr>Contents</vt:lpstr>
      <vt:lpstr>Using a Windows 10 Computer to Record</vt:lpstr>
      <vt:lpstr>Using a Windows 10 Computer to Record</vt:lpstr>
      <vt:lpstr>Using a Windows 10 Computer to Record</vt:lpstr>
      <vt:lpstr>Using a Mac Computer to Record</vt:lpstr>
      <vt:lpstr>Using a Mac Computer to Record</vt:lpstr>
      <vt:lpstr>Recording with an Android Phone</vt:lpstr>
      <vt:lpstr>Record with an iPhone/iPad</vt:lpstr>
      <vt:lpstr>Record with an iPhone/iPad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Ivan Simeonov</cp:lastModifiedBy>
  <cp:revision>49</cp:revision>
  <dcterms:created xsi:type="dcterms:W3CDTF">2014-11-13T11:48:20Z</dcterms:created>
  <dcterms:modified xsi:type="dcterms:W3CDTF">2025-06-26T13:25:36Z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