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1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bg-BG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F3E"/>
    <a:srgbClr val="784695"/>
    <a:srgbClr val="ED2C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59" d="100"/>
          <a:sy n="59" d="100"/>
        </p:scale>
        <p:origin x="964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10" Type="http://schemas.openxmlformats.org/officeDocument/2006/relationships/customXml" Target="../customXml/item3.xml"/><Relationship Id="rId4" Type="http://schemas.openxmlformats.org/officeDocument/2006/relationships/presProps" Target="presProps.xml"/><Relationship Id="rId9" Type="http://schemas.openxmlformats.org/officeDocument/2006/relationships/customXml" Target="../customXml/item2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blue and purple poster with a castle and a boat&#10;&#10;AI-generated content may be incorrect.">
            <a:extLst>
              <a:ext uri="{FF2B5EF4-FFF2-40B4-BE49-F238E27FC236}">
                <a16:creationId xmlns:a16="http://schemas.microsoft.com/office/drawing/2014/main" id="{DA93BCAA-8B17-6890-4F89-5874FE15356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1999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67EA5B63-12AA-68BA-1B8F-721161F2009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81000" y="4234070"/>
            <a:ext cx="9144000" cy="866154"/>
          </a:xfrm>
        </p:spPr>
        <p:txBody>
          <a:bodyPr anchor="b">
            <a:normAutofit/>
          </a:bodyPr>
          <a:lstStyle>
            <a:lvl1pPr algn="l">
              <a:defRPr sz="4000">
                <a:solidFill>
                  <a:srgbClr val="FFCF3E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bg-BG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A23796-4D32-4EFF-D937-C5A4C73ED8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85D23E-B466-4401-9C45-8BE5980914FA}" type="datetimeFigureOut">
              <a:rPr lang="bg-BG" smtClean="0"/>
              <a:t>18.3.2025 г.</a:t>
            </a:fld>
            <a:endParaRPr lang="bg-BG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166ACA-04E2-7E8B-A107-EFD15D3B76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AA312DB-2B46-2149-0E0A-A23DEBB0C4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06D4F-52DF-430F-A278-1FF55D95C877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4930139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0CFE2E-5C56-A881-265B-A97C0CD8C4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7D8B64C-656D-0A9A-A57C-EBAB4B90859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g-BG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C1E6F8-CE0D-9A57-0A3A-BA4CFD6F92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85D23E-B466-4401-9C45-8BE5980914FA}" type="datetimeFigureOut">
              <a:rPr lang="bg-BG" smtClean="0"/>
              <a:t>18.3.2025 г.</a:t>
            </a:fld>
            <a:endParaRPr lang="bg-BG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1495FC-FDCF-45AF-885F-B65EAA8E8C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7BE3579-0632-94D4-C73A-3A429A6549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06D4F-52DF-430F-A278-1FF55D95C877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8824508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FF165A7-20D2-9FFB-A3F7-FD268DE691D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D9A1319-0AA5-E115-01C4-2061755ABCA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g-BG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1386F0-CCF4-9F79-64F4-DCFC49CBEF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85D23E-B466-4401-9C45-8BE5980914FA}" type="datetimeFigureOut">
              <a:rPr lang="bg-BG" smtClean="0"/>
              <a:t>18.3.2025 г.</a:t>
            </a:fld>
            <a:endParaRPr lang="bg-BG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0F53E4-DB5E-C9E6-0BA6-856192C4BE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BF4F27-938E-1ED6-F8BA-9EDEAB5DE5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06D4F-52DF-430F-A278-1FF55D95C877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3901973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832A32-26D7-5D73-CA12-8DCC9A4B4A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781CBC-ED0F-120C-C829-255260B1E0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g-BG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2AA382-F01B-2A03-0BA0-A6901D0F58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85D23E-B466-4401-9C45-8BE5980914FA}" type="datetimeFigureOut">
              <a:rPr lang="bg-BG" smtClean="0"/>
              <a:t>18.3.2025 г.</a:t>
            </a:fld>
            <a:endParaRPr lang="bg-BG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1A6167-06CB-BFA4-A4D3-6E716EE847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F0BDB66-AF6E-EAE3-3B1E-BA6E1DAEBF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06D4F-52DF-430F-A278-1FF55D95C877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4464821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27DC4B-B786-04E2-7281-C3C30E2A79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6561C4F-C3ED-8EE9-34F5-934F89A568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458791-43C3-3F25-73F1-D6D45AE77A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85D23E-B466-4401-9C45-8BE5980914FA}" type="datetimeFigureOut">
              <a:rPr lang="bg-BG" smtClean="0"/>
              <a:t>18.3.2025 г.</a:t>
            </a:fld>
            <a:endParaRPr lang="bg-BG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97457B-5FFE-BDCF-40F7-03FEDB0C6D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4086AC6-B026-B559-57CD-ABA0CDFC09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06D4F-52DF-430F-A278-1FF55D95C877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9847169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EA9D34-C3D6-5191-F1BF-C861C09D99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9C9B90-DB3B-D748-22E1-CEC7502521B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g-BG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57CFB39-60EA-C528-777C-9D52A060C4A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g-BG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75149FC-C459-D6B9-6618-7E2762B55B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85D23E-B466-4401-9C45-8BE5980914FA}" type="datetimeFigureOut">
              <a:rPr lang="bg-BG" smtClean="0"/>
              <a:t>18.3.2025 г.</a:t>
            </a:fld>
            <a:endParaRPr lang="bg-BG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713E73D-7664-A75F-3FFF-342DC39C9B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E84ECB2-B6E9-0AC0-576B-380964A565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06D4F-52DF-430F-A278-1FF55D95C877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9732847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43CD3C-E4BE-7388-0ABC-1BFB70C676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117C202-DDCC-1315-BE95-ADAE499B71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A8954E4-8074-19CB-F8F0-8AF78AE3F1E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g-BG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C10D78A-4E48-200E-8CE3-B8FD7A639FA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7A3CA04-BB87-E4C5-52F7-82A041BD570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g-BG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18AF27F-9CC0-1EC2-A292-09A0B1B7E6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85D23E-B466-4401-9C45-8BE5980914FA}" type="datetimeFigureOut">
              <a:rPr lang="bg-BG" smtClean="0"/>
              <a:t>18.3.2025 г.</a:t>
            </a:fld>
            <a:endParaRPr lang="bg-BG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24C5814-430F-E854-63DA-D60DEF10D0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1261E1E-E138-FDC3-3454-8DA19E2AD2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06D4F-52DF-430F-A278-1FF55D95C877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6516928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A461C2-7E9E-F23D-9839-CACE5E2EA8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F7EAE4E-1EB5-3B7E-3C21-163D5E62CB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85D23E-B466-4401-9C45-8BE5980914FA}" type="datetimeFigureOut">
              <a:rPr lang="bg-BG" smtClean="0"/>
              <a:t>18.3.2025 г.</a:t>
            </a:fld>
            <a:endParaRPr lang="bg-BG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49B7569-16AE-F5AB-AA5F-5DC21D48F5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AD19302-52A7-AF26-864A-E62F02892B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06D4F-52DF-430F-A278-1FF55D95C877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7068232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ACB68E8-9BAE-DD62-6824-3970A3D693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85D23E-B466-4401-9C45-8BE5980914FA}" type="datetimeFigureOut">
              <a:rPr lang="bg-BG" smtClean="0"/>
              <a:t>18.3.2025 г.</a:t>
            </a:fld>
            <a:endParaRPr lang="bg-BG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B9E25C1-5682-1FF6-5152-D913CFFB2B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00ABA00-ABEE-E3E6-B2F0-88A986E2C6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06D4F-52DF-430F-A278-1FF55D95C877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8300421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790479-A850-D4CD-A468-ECFB72162F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B53CDD-61DA-861E-D749-3B1042131B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g-BG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4DB3CAA-4AFF-7F83-8DC2-AD93B41D17E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0EBB1A5-74CB-EA8C-097E-5D1233C03C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85D23E-B466-4401-9C45-8BE5980914FA}" type="datetimeFigureOut">
              <a:rPr lang="bg-BG" smtClean="0"/>
              <a:t>18.3.2025 г.</a:t>
            </a:fld>
            <a:endParaRPr lang="bg-BG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FBA67C3-A196-EE3A-ABD6-DFD4A63264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C2F74BD-0495-3EB6-7A03-F763A53B7D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06D4F-52DF-430F-A278-1FF55D95C877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0164211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07C940-30AA-EE96-38B0-99B975A191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E6BEE0B-C273-C899-A929-BC3FC289F6D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bg-BG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C63019A-DCE7-183D-316B-991F5E862D6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BE95178-F9AB-7E82-5022-270D2D5EE1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85D23E-B466-4401-9C45-8BE5980914FA}" type="datetimeFigureOut">
              <a:rPr lang="bg-BG" smtClean="0"/>
              <a:t>18.3.2025 г.</a:t>
            </a:fld>
            <a:endParaRPr lang="bg-BG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DFD5FF4-72EC-DEAC-E060-07F280638C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C76E32B-E431-3DCB-ED9F-B2CB5EB416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06D4F-52DF-430F-A278-1FF55D95C877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443374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white background with red and blue text&#10;&#10;AI-generated content may be incorrect.">
            <a:extLst>
              <a:ext uri="{FF2B5EF4-FFF2-40B4-BE49-F238E27FC236}">
                <a16:creationId xmlns:a16="http://schemas.microsoft.com/office/drawing/2014/main" id="{54051BB9-E99B-487A-BF2A-2AE7ABCA090E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1999" cy="6858000"/>
          </a:xfrm>
          <a:prstGeom prst="rect">
            <a:avLst/>
          </a:prstGeom>
        </p:spPr>
      </p:pic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5F53E67-8CF3-137F-9771-90FA0A7E3E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bg-BG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4C3C578-363A-E8D5-B6B5-4D8F890EC9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bg-BG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F66D88B-69AE-71AF-FC6A-B25293570C4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785D23E-B466-4401-9C45-8BE5980914FA}" type="datetimeFigureOut">
              <a:rPr lang="bg-BG" smtClean="0"/>
              <a:t>18.3.2025 г.</a:t>
            </a:fld>
            <a:endParaRPr lang="bg-BG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86D21A-46EE-7298-3755-652F04CAC81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bg-BG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5A6B1B-752B-1129-5BA7-A9E268E709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ED06D4F-52DF-430F-A278-1FF55D95C877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1125359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rgbClr val="ED2C24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rgbClr val="784695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rgbClr val="784695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rgbClr val="784695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784695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784695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bg-BG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533C79-0F0F-6002-7CEC-AF53AF3B5A5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/>
              <a:t>YOUR TITLE HERE</a:t>
            </a:r>
            <a:endParaRPr lang="bg-BG" b="1" dirty="0"/>
          </a:p>
        </p:txBody>
      </p:sp>
    </p:spTree>
    <p:extLst>
      <p:ext uri="{BB962C8B-B14F-4D97-AF65-F5344CB8AC3E}">
        <p14:creationId xmlns:p14="http://schemas.microsoft.com/office/powerpoint/2010/main" val="16519119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BBC118-D83A-7C28-049A-B27239CCA3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DE2353-3235-6B53-BF29-A0A03CC7D7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1802155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5B846DA9B026F47BC126C9C0F736397" ma:contentTypeVersion="23" ma:contentTypeDescription="Create a new document." ma:contentTypeScope="" ma:versionID="0ac7837df0d4038db1f18d690a232b5a">
  <xsd:schema xmlns:xsd="http://www.w3.org/2001/XMLSchema" xmlns:xs="http://www.w3.org/2001/XMLSchema" xmlns:p="http://schemas.microsoft.com/office/2006/metadata/properties" xmlns:ns1="http://schemas.microsoft.com/sharepoint/v3" xmlns:ns2="f41fa17a-99c4-4c5f-bcb4-a52bd907e64f" xmlns:ns3="eb3f7de7-c935-4ca6-a12c-1f73773710ec" targetNamespace="http://schemas.microsoft.com/office/2006/metadata/properties" ma:root="true" ma:fieldsID="b0ea1f92e6273b8d3c201e31aaecaf23" ns1:_="" ns2:_="" ns3:_="">
    <xsd:import namespace="http://schemas.microsoft.com/sharepoint/v3"/>
    <xsd:import namespace="f41fa17a-99c4-4c5f-bcb4-a52bd907e64f"/>
    <xsd:import namespace="eb3f7de7-c935-4ca6-a12c-1f73773710e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DateTaken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GenerationTime" minOccurs="0"/>
                <xsd:element ref="ns2:MediaServiceEventHashCode" minOccurs="0"/>
                <xsd:element ref="ns1:_ip_UnifiedCompliancePolicyProperties" minOccurs="0"/>
                <xsd:element ref="ns1:_ip_UnifiedCompliancePolicyUIAction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  <xsd:element ref="ns2:Image" minOccurs="0"/>
                <xsd:element ref="ns2:Number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8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19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41fa17a-99c4-4c5f-bcb4-a52bd907e64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3" nillable="true" ma:displayName="Location" ma:internalName="MediaServiceLocatio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2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2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4" nillable="true" ma:taxonomy="true" ma:internalName="lcf76f155ced4ddcb4097134ff3c332f" ma:taxonomyFieldName="MediaServiceImageTags" ma:displayName="Image Tags" ma:readOnly="false" ma:fieldId="{5cf76f15-5ced-4ddc-b409-7134ff3c332f}" ma:taxonomyMulti="true" ma:sspId="720c72ca-3d5e-4053-bfc4-d5117e56c93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6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7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Image" ma:index="28" nillable="true" ma:displayName="Image" ma:format="Thumbnail" ma:internalName="Image">
      <xsd:simpleType>
        <xsd:restriction base="dms:Unknown"/>
      </xsd:simpleType>
    </xsd:element>
    <xsd:element name="Number" ma:index="29" nillable="true" ma:displayName="Number" ma:format="Dropdown" ma:internalName="Number" ma:percentage="FALSE">
      <xsd:simpleType>
        <xsd:restriction base="dms:Number"/>
      </xsd:simpleType>
    </xsd:element>
    <xsd:element name="MediaServiceBillingMetadata" ma:index="30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b3f7de7-c935-4ca6-a12c-1f73773710ec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5" nillable="true" ma:displayName="Taxonomy Catch All Column" ma:hidden="true" ma:list="{7eb20398-0988-4e55-b57f-05d62d7b8281}" ma:internalName="TaxCatchAll" ma:showField="CatchAllData" ma:web="eb3f7de7-c935-4ca6-a12c-1f73773710e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Image xmlns="f41fa17a-99c4-4c5f-bcb4-a52bd907e64f" xsi:nil="true"/>
    <Number xmlns="f41fa17a-99c4-4c5f-bcb4-a52bd907e64f" xsi:nil="true"/>
    <TaxCatchAll xmlns="eb3f7de7-c935-4ca6-a12c-1f73773710ec" xsi:nil="true"/>
    <_ip_UnifiedCompliancePolicyProperties xmlns="http://schemas.microsoft.com/sharepoint/v3" xsi:nil="true"/>
    <lcf76f155ced4ddcb4097134ff3c332f xmlns="f41fa17a-99c4-4c5f-bcb4-a52bd907e64f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F1CB0D5B-CE2E-4939-AF91-687E558891D8}"/>
</file>

<file path=customXml/itemProps2.xml><?xml version="1.0" encoding="utf-8"?>
<ds:datastoreItem xmlns:ds="http://schemas.openxmlformats.org/officeDocument/2006/customXml" ds:itemID="{624A066D-FFC2-4A42-98CB-BA4130B2A97C}"/>
</file>

<file path=customXml/itemProps3.xml><?xml version="1.0" encoding="utf-8"?>
<ds:datastoreItem xmlns:ds="http://schemas.openxmlformats.org/officeDocument/2006/customXml" ds:itemID="{F503A536-7EFA-4081-A8E0-6F5CF5F559BE}"/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3</Words>
  <Application>Microsoft Office PowerPoint</Application>
  <PresentationFormat>Widescreen</PresentationFormat>
  <Paragraphs>1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Aptos</vt:lpstr>
      <vt:lpstr>Aptos Display</vt:lpstr>
      <vt:lpstr>Arial</vt:lpstr>
      <vt:lpstr>Office Theme</vt:lpstr>
      <vt:lpstr>YOUR TITLE HERE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Antoniya Boyanova-Popova</dc:creator>
  <cp:lastModifiedBy>Antoniya Boyanova-Popova</cp:lastModifiedBy>
  <cp:revision>1</cp:revision>
  <dcterms:created xsi:type="dcterms:W3CDTF">2025-03-18T11:16:14Z</dcterms:created>
  <dcterms:modified xsi:type="dcterms:W3CDTF">2025-03-18T11:20:01Z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0x01010085B846DA9B026F47BC126C9C0F736397</vt:lpwstr>
  </property>
</Properties>
</file>