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D3E"/>
    <a:srgbClr val="124C92"/>
    <a:srgbClr val="F04E37"/>
    <a:srgbClr val="34A7B5"/>
    <a:srgbClr val="D18A12"/>
    <a:srgbClr val="CD1719"/>
    <a:srgbClr val="FEDA2C"/>
    <a:srgbClr val="2D5078"/>
    <a:srgbClr val="006944"/>
    <a:srgbClr val="005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90"/>
    <p:restoredTop sz="94689"/>
  </p:normalViewPr>
  <p:slideViewPr>
    <p:cSldViewPr snapToGrid="0" snapToObjects="1">
      <p:cViewPr varScale="1">
        <p:scale>
          <a:sx n="191" d="100"/>
          <a:sy n="191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33168"/>
            <a:ext cx="2484995" cy="38995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8" y="733168"/>
            <a:ext cx="6264618" cy="38995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24C92"/>
              </a:buClr>
              <a:defRPr/>
            </a:lvl1pPr>
            <a:lvl2pPr>
              <a:buClr>
                <a:srgbClr val="124C92"/>
              </a:buClr>
              <a:defRPr/>
            </a:lvl2pPr>
            <a:lvl3pPr>
              <a:buClr>
                <a:srgbClr val="124C92"/>
              </a:buClr>
              <a:defRPr/>
            </a:lvl3pPr>
            <a:lvl4pPr>
              <a:buClr>
                <a:srgbClr val="124C92"/>
              </a:buClr>
              <a:defRPr/>
            </a:lvl4pPr>
            <a:lvl5pPr>
              <a:buClr>
                <a:srgbClr val="124C9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759330"/>
            <a:ext cx="4339089" cy="6081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4439"/>
            <a:ext cx="43583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43D76-3202-EC45-A1BD-DC44481D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746522"/>
            <a:ext cx="5625060" cy="38913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761" y="169101"/>
            <a:ext cx="7401749" cy="368265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3895595"/>
            <a:ext cx="8796482" cy="52017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4459609"/>
            <a:ext cx="8789773" cy="25189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2" y="148302"/>
            <a:ext cx="7995351" cy="49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776093"/>
            <a:ext cx="8820150" cy="385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277D3E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F05B55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05B5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05B55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05B55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05B55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1AE52F-6F36-78F8-D1C8-7ACBE748A018}"/>
              </a:ext>
            </a:extLst>
          </p:cNvPr>
          <p:cNvSpPr txBox="1"/>
          <p:nvPr/>
        </p:nvSpPr>
        <p:spPr>
          <a:xfrm>
            <a:off x="178232" y="3731850"/>
            <a:ext cx="8787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50" dirty="0">
                <a:solidFill>
                  <a:srgbClr val="277D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PRESENTATION TITLE HERE</a:t>
            </a:r>
            <a:endParaRPr lang="en-US" sz="2400" spc="-150" dirty="0">
              <a:solidFill>
                <a:srgbClr val="277D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9A3A-D1F7-E147-BF04-19B9CFB1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D9D6-8313-654D-BD78-AC62B0E1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5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29</cp:revision>
  <dcterms:created xsi:type="dcterms:W3CDTF">2019-01-07T11:42:34Z</dcterms:created>
  <dcterms:modified xsi:type="dcterms:W3CDTF">2025-06-26T18:18:48Z</dcterms:modified>
</cp:coreProperties>
</file>