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749200" y="208525"/>
            <a:ext cx="3117900" cy="43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5749200" y="208525"/>
            <a:ext cx="3117900" cy="43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40250" y="37726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2500"/>
              <a:buNone/>
              <a:defRPr b="1" sz="2500">
                <a:solidFill>
                  <a:srgbClr val="1C32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800"/>
              <a:buChar char="●"/>
              <a:defRPr sz="1800">
                <a:solidFill>
                  <a:srgbClr val="1C3269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●"/>
              <a:defRPr>
                <a:solidFill>
                  <a:srgbClr val="1C3269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●"/>
              <a:defRPr>
                <a:solidFill>
                  <a:srgbClr val="1C3269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○"/>
              <a:defRPr>
                <a:solidFill>
                  <a:srgbClr val="1C3269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269"/>
              </a:buClr>
              <a:buSzPts val="1400"/>
              <a:buChar char="■"/>
              <a:defRPr>
                <a:solidFill>
                  <a:srgbClr val="1C3269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5749200" y="208525"/>
            <a:ext cx="3117900" cy="43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